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738DE-CFB6-416F-98BC-9F3F07ED5F5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A8D59A-796D-4B3F-8BD4-9849E811E5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математических моделей реальных ситуаций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Спидометр на велосипеде у Саши показывает 200, однако не уточняет еденицу измерения. В чем измеряется скорость на спидометре Сашиного велосипеда.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1)м/с    2)м/мин    3)км/ч      4)км/мин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Ответ: 60 км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1556792"/>
          <a:ext cx="6912768" cy="316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944216"/>
                <a:gridCol w="1728192"/>
                <a:gridCol w="1728192"/>
              </a:tblGrid>
              <a:tr h="1056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Скорость(км/ч)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ru-RU" dirty="0" smtClean="0"/>
                        <a:t>( 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ru-RU" dirty="0" smtClean="0"/>
                        <a:t>(км)</a:t>
                      </a:r>
                      <a:endParaRPr lang="ru-RU" dirty="0"/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велосипед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х/15 - 0,5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х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мопед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х/40 + 2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х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941168"/>
            <a:ext cx="3528392" cy="86409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6838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Оля налепила 50 пельменей за 25 мин. Сколько пельменей она лепит за 1 минуту?</a:t>
            </a:r>
          </a:p>
          <a:p>
            <a:r>
              <a:rPr lang="ru-RU" sz="3200" dirty="0" smtClean="0"/>
              <a:t>Вася каждый час съедает 3 конфеты.А сколько конфет</a:t>
            </a:r>
            <a:r>
              <a:rPr lang="en-US" sz="3200" dirty="0" smtClean="0"/>
              <a:t> </a:t>
            </a:r>
            <a:r>
              <a:rPr lang="ru-RU" sz="3200" dirty="0" smtClean="0"/>
              <a:t>он съест за 2 часа?</a:t>
            </a:r>
          </a:p>
          <a:p>
            <a:r>
              <a:rPr lang="ru-RU" sz="3200" dirty="0" smtClean="0"/>
              <a:t>Миша за минуту решает 3 примера. Сколько потратит времени Миша на решение 15 примеров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Николай рассчитал, что он сможет хорошо подготовиться к экзамену, если будет решать 12 задач в день, однако ежедневно он перевыполнял свою норму в день на 8 задач и уже за 5 дней до экзамена решил на 20 задач больше, чем планировал первоначально. Сколько задач решил Николай?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Вера и Лера узнали, что у Саши - день рождения. И сразу же стали набирать </a:t>
            </a:r>
            <a:r>
              <a:rPr lang="ru-RU" i="1" dirty="0" err="1" smtClean="0"/>
              <a:t>СМС-ки</a:t>
            </a:r>
            <a:r>
              <a:rPr lang="ru-RU" i="1" dirty="0" smtClean="0"/>
              <a:t>! Вообще-то, Вера умеет набирать 24 слова за 4 минуты, а Лера - 35 слов за 7 минут. Вера набрала поздравление из 30 тёплых слов, А Лера - из 20. Чьё поздравление Саша получит первым?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3200" dirty="0" smtClean="0"/>
              <a:t>Одно мороженное стоит 25 руб. Сколько мороженого можно купить на 100 руб?</a:t>
            </a:r>
          </a:p>
          <a:p>
            <a:pPr lvl="0">
              <a:buNone/>
            </a:pPr>
            <a:endParaRPr lang="ru-RU" sz="3200" dirty="0" smtClean="0"/>
          </a:p>
          <a:p>
            <a:pPr lvl="0"/>
            <a:r>
              <a:rPr lang="ru-RU" sz="3200" dirty="0" smtClean="0"/>
              <a:t>Мама купила 8 пачек мороженого по 30 руб за пачку. Сколько она заплатила за покупку?</a:t>
            </a:r>
          </a:p>
          <a:p>
            <a:pPr lvl="0">
              <a:buNone/>
            </a:pPr>
            <a:endParaRPr lang="ru-RU" sz="3200" dirty="0" smtClean="0"/>
          </a:p>
          <a:p>
            <a:r>
              <a:rPr lang="ru-RU" sz="3200" dirty="0" smtClean="0"/>
              <a:t>За 5 пачек мороженного заплатили 120 руб. Сколько стоит 1 пачка мороженого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260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Составление математических моделей реальных ситуаций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Papa</dc:creator>
  <cp:lastModifiedBy>User</cp:lastModifiedBy>
  <cp:revision>7</cp:revision>
  <dcterms:created xsi:type="dcterms:W3CDTF">2015-04-08T18:03:42Z</dcterms:created>
  <dcterms:modified xsi:type="dcterms:W3CDTF">2017-02-06T07:58:25Z</dcterms:modified>
</cp:coreProperties>
</file>